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0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7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3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7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2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294D-88E7-4319-828C-21B5087104E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365D-B355-4A5B-85D0-78BDFFF5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8688"/>
          <p:cNvGrpSpPr/>
          <p:nvPr/>
        </p:nvGrpSpPr>
        <p:grpSpPr>
          <a:xfrm>
            <a:off x="0" y="80962"/>
            <a:ext cx="12192000" cy="6858001"/>
            <a:chOff x="0" y="0"/>
            <a:chExt cx="9144000" cy="6858001"/>
          </a:xfrm>
        </p:grpSpPr>
        <p:pic>
          <p:nvPicPr>
            <p:cNvPr id="5" name="Picture 869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868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8392" y="0"/>
              <a:ext cx="9038844" cy="6858000"/>
            </a:xfrm>
            <a:prstGeom prst="rect">
              <a:avLst/>
            </a:prstGeom>
          </p:spPr>
        </p:pic>
        <p:pic>
          <p:nvPicPr>
            <p:cNvPr id="7" name="Picture 86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908292" y="5358385"/>
              <a:ext cx="1520952" cy="1123188"/>
            </a:xfrm>
            <a:prstGeom prst="rect">
              <a:avLst/>
            </a:prstGeom>
          </p:spPr>
        </p:pic>
      </p:grpSp>
      <p:grpSp>
        <p:nvGrpSpPr>
          <p:cNvPr id="9" name="Group 6448"/>
          <p:cNvGrpSpPr/>
          <p:nvPr/>
        </p:nvGrpSpPr>
        <p:grpSpPr>
          <a:xfrm>
            <a:off x="604157" y="571501"/>
            <a:ext cx="10765284" cy="4686300"/>
            <a:chOff x="0" y="0"/>
            <a:chExt cx="7430263" cy="2643378"/>
          </a:xfrm>
        </p:grpSpPr>
        <p:pic>
          <p:nvPicPr>
            <p:cNvPr id="10" name="Picture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427988" cy="1897380"/>
            </a:xfrm>
            <a:prstGeom prst="rect">
              <a:avLst/>
            </a:prstGeom>
          </p:spPr>
        </p:pic>
        <p:sp>
          <p:nvSpPr>
            <p:cNvPr id="11" name="Shape 13"/>
            <p:cNvSpPr/>
            <p:nvPr/>
          </p:nvSpPr>
          <p:spPr>
            <a:xfrm>
              <a:off x="1572006" y="705739"/>
              <a:ext cx="207582" cy="1937639"/>
            </a:xfrm>
            <a:custGeom>
              <a:avLst/>
              <a:gdLst/>
              <a:ahLst/>
              <a:cxnLst/>
              <a:rect l="0" t="0" r="0" b="0"/>
              <a:pathLst>
                <a:path w="207582" h="1937639">
                  <a:moveTo>
                    <a:pt x="138430" y="0"/>
                  </a:moveTo>
                  <a:lnTo>
                    <a:pt x="207582" y="0"/>
                  </a:lnTo>
                  <a:lnTo>
                    <a:pt x="207582" y="69228"/>
                  </a:lnTo>
                  <a:lnTo>
                    <a:pt x="180703" y="74654"/>
                  </a:lnTo>
                  <a:cubicBezTo>
                    <a:pt x="155861" y="85161"/>
                    <a:pt x="138430" y="109760"/>
                    <a:pt x="138430" y="138430"/>
                  </a:cubicBezTo>
                  <a:lnTo>
                    <a:pt x="138430" y="276860"/>
                  </a:lnTo>
                  <a:cubicBezTo>
                    <a:pt x="157543" y="276860"/>
                    <a:pt x="175744" y="272986"/>
                    <a:pt x="192294" y="265982"/>
                  </a:cubicBezTo>
                  <a:lnTo>
                    <a:pt x="207582" y="255664"/>
                  </a:lnTo>
                  <a:lnTo>
                    <a:pt x="207582" y="1916443"/>
                  </a:lnTo>
                  <a:lnTo>
                    <a:pt x="192294" y="1926761"/>
                  </a:lnTo>
                  <a:cubicBezTo>
                    <a:pt x="175744" y="1933766"/>
                    <a:pt x="157543" y="1937639"/>
                    <a:pt x="138430" y="1937639"/>
                  </a:cubicBezTo>
                  <a:cubicBezTo>
                    <a:pt x="61976" y="1937639"/>
                    <a:pt x="0" y="1875663"/>
                    <a:pt x="0" y="1799209"/>
                  </a:cubicBezTo>
                  <a:lnTo>
                    <a:pt x="0" y="138430"/>
                  </a:lnTo>
                  <a:cubicBezTo>
                    <a:pt x="0" y="61976"/>
                    <a:pt x="61976" y="0"/>
                    <a:pt x="1384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FFD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5"/>
            <p:cNvSpPr/>
            <p:nvPr/>
          </p:nvSpPr>
          <p:spPr>
            <a:xfrm>
              <a:off x="1710436" y="774954"/>
              <a:ext cx="138303" cy="207645"/>
            </a:xfrm>
            <a:custGeom>
              <a:avLst/>
              <a:gdLst/>
              <a:ahLst/>
              <a:cxnLst/>
              <a:rect l="0" t="0" r="0" b="0"/>
              <a:pathLst>
                <a:path w="138303" h="207645">
                  <a:moveTo>
                    <a:pt x="69215" y="0"/>
                  </a:moveTo>
                  <a:cubicBezTo>
                    <a:pt x="107442" y="0"/>
                    <a:pt x="138303" y="30988"/>
                    <a:pt x="138303" y="69215"/>
                  </a:cubicBezTo>
                  <a:cubicBezTo>
                    <a:pt x="138303" y="145669"/>
                    <a:pt x="76454" y="207645"/>
                    <a:pt x="0" y="207645"/>
                  </a:cubicBezTo>
                  <a:lnTo>
                    <a:pt x="0" y="69215"/>
                  </a:lnTo>
                  <a:cubicBezTo>
                    <a:pt x="0" y="30988"/>
                    <a:pt x="30988" y="0"/>
                    <a:pt x="6921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D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6"/>
            <p:cNvSpPr/>
            <p:nvPr/>
          </p:nvSpPr>
          <p:spPr>
            <a:xfrm>
              <a:off x="7153529" y="429006"/>
              <a:ext cx="276734" cy="276733"/>
            </a:xfrm>
            <a:custGeom>
              <a:avLst/>
              <a:gdLst/>
              <a:ahLst/>
              <a:cxnLst/>
              <a:rect l="0" t="0" r="0" b="0"/>
              <a:pathLst>
                <a:path w="276734" h="276733">
                  <a:moveTo>
                    <a:pt x="138303" y="0"/>
                  </a:moveTo>
                  <a:cubicBezTo>
                    <a:pt x="214757" y="0"/>
                    <a:pt x="276734" y="61976"/>
                    <a:pt x="276734" y="138430"/>
                  </a:cubicBezTo>
                  <a:cubicBezTo>
                    <a:pt x="276734" y="214884"/>
                    <a:pt x="214757" y="276733"/>
                    <a:pt x="138303" y="276733"/>
                  </a:cubicBezTo>
                  <a:lnTo>
                    <a:pt x="138303" y="138430"/>
                  </a:lnTo>
                  <a:cubicBezTo>
                    <a:pt x="138303" y="176657"/>
                    <a:pt x="107315" y="207645"/>
                    <a:pt x="69088" y="207645"/>
                  </a:cubicBezTo>
                  <a:cubicBezTo>
                    <a:pt x="30861" y="207645"/>
                    <a:pt x="0" y="176657"/>
                    <a:pt x="0" y="138430"/>
                  </a:cubicBezTo>
                  <a:cubicBezTo>
                    <a:pt x="0" y="61976"/>
                    <a:pt x="61849" y="0"/>
                    <a:pt x="1383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D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7"/>
            <p:cNvSpPr/>
            <p:nvPr/>
          </p:nvSpPr>
          <p:spPr>
            <a:xfrm>
              <a:off x="1572006" y="429006"/>
              <a:ext cx="5858257" cy="2214372"/>
            </a:xfrm>
            <a:custGeom>
              <a:avLst/>
              <a:gdLst/>
              <a:ahLst/>
              <a:cxnLst/>
              <a:rect l="0" t="0" r="0" b="0"/>
              <a:pathLst>
                <a:path w="5858257" h="2214372">
                  <a:moveTo>
                    <a:pt x="0" y="415163"/>
                  </a:moveTo>
                  <a:cubicBezTo>
                    <a:pt x="0" y="338709"/>
                    <a:pt x="61976" y="276860"/>
                    <a:pt x="138430" y="276860"/>
                  </a:cubicBezTo>
                  <a:lnTo>
                    <a:pt x="5581523" y="276733"/>
                  </a:lnTo>
                  <a:lnTo>
                    <a:pt x="5581523" y="138430"/>
                  </a:lnTo>
                  <a:cubicBezTo>
                    <a:pt x="5581523" y="61976"/>
                    <a:pt x="5643372" y="0"/>
                    <a:pt x="5719826" y="0"/>
                  </a:cubicBezTo>
                  <a:cubicBezTo>
                    <a:pt x="5796281" y="0"/>
                    <a:pt x="5858257" y="61976"/>
                    <a:pt x="5858257" y="138430"/>
                  </a:cubicBezTo>
                  <a:lnTo>
                    <a:pt x="5858257" y="1799209"/>
                  </a:lnTo>
                  <a:cubicBezTo>
                    <a:pt x="5858257" y="1875663"/>
                    <a:pt x="5796281" y="1937512"/>
                    <a:pt x="5719826" y="1937512"/>
                  </a:cubicBezTo>
                  <a:lnTo>
                    <a:pt x="276733" y="1937639"/>
                  </a:lnTo>
                  <a:lnTo>
                    <a:pt x="276733" y="2075942"/>
                  </a:lnTo>
                  <a:cubicBezTo>
                    <a:pt x="276733" y="2152396"/>
                    <a:pt x="214884" y="2214372"/>
                    <a:pt x="138430" y="2214372"/>
                  </a:cubicBezTo>
                  <a:cubicBezTo>
                    <a:pt x="61976" y="2214372"/>
                    <a:pt x="0" y="2152396"/>
                    <a:pt x="0" y="2075942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0B0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8"/>
            <p:cNvSpPr/>
            <p:nvPr/>
          </p:nvSpPr>
          <p:spPr>
            <a:xfrm>
              <a:off x="7153529" y="567436"/>
              <a:ext cx="276734" cy="138303"/>
            </a:xfrm>
            <a:custGeom>
              <a:avLst/>
              <a:gdLst/>
              <a:ahLst/>
              <a:cxnLst/>
              <a:rect l="0" t="0" r="0" b="0"/>
              <a:pathLst>
                <a:path w="276734" h="138303">
                  <a:moveTo>
                    <a:pt x="0" y="138303"/>
                  </a:moveTo>
                  <a:lnTo>
                    <a:pt x="138303" y="138303"/>
                  </a:lnTo>
                  <a:cubicBezTo>
                    <a:pt x="214757" y="138303"/>
                    <a:pt x="276734" y="76454"/>
                    <a:pt x="276734" y="0"/>
                  </a:cubicBezTo>
                </a:path>
              </a:pathLst>
            </a:custGeom>
            <a:ln w="25908" cap="flat">
              <a:round/>
            </a:ln>
          </p:spPr>
          <p:style>
            <a:lnRef idx="1">
              <a:srgbClr val="00B0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9"/>
            <p:cNvSpPr/>
            <p:nvPr/>
          </p:nvSpPr>
          <p:spPr>
            <a:xfrm>
              <a:off x="7153529" y="567436"/>
              <a:ext cx="138303" cy="138303"/>
            </a:xfrm>
            <a:custGeom>
              <a:avLst/>
              <a:gdLst/>
              <a:ahLst/>
              <a:cxnLst/>
              <a:rect l="0" t="0" r="0" b="0"/>
              <a:pathLst>
                <a:path w="138303" h="138303">
                  <a:moveTo>
                    <a:pt x="138303" y="138303"/>
                  </a:moveTo>
                  <a:lnTo>
                    <a:pt x="138303" y="0"/>
                  </a:lnTo>
                  <a:cubicBezTo>
                    <a:pt x="138303" y="38227"/>
                    <a:pt x="107315" y="69215"/>
                    <a:pt x="69088" y="69215"/>
                  </a:cubicBezTo>
                  <a:cubicBezTo>
                    <a:pt x="30861" y="69215"/>
                    <a:pt x="0" y="38227"/>
                    <a:pt x="0" y="0"/>
                  </a:cubicBezTo>
                </a:path>
              </a:pathLst>
            </a:custGeom>
            <a:ln w="25908" cap="flat">
              <a:round/>
            </a:ln>
          </p:spPr>
          <p:style>
            <a:lnRef idx="1">
              <a:srgbClr val="00B0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20"/>
            <p:cNvSpPr/>
            <p:nvPr/>
          </p:nvSpPr>
          <p:spPr>
            <a:xfrm>
              <a:off x="1572006" y="774954"/>
              <a:ext cx="276733" cy="207645"/>
            </a:xfrm>
            <a:custGeom>
              <a:avLst/>
              <a:gdLst/>
              <a:ahLst/>
              <a:cxnLst/>
              <a:rect l="0" t="0" r="0" b="0"/>
              <a:pathLst>
                <a:path w="276733" h="207645">
                  <a:moveTo>
                    <a:pt x="138430" y="207645"/>
                  </a:moveTo>
                  <a:lnTo>
                    <a:pt x="138430" y="69215"/>
                  </a:lnTo>
                  <a:cubicBezTo>
                    <a:pt x="138430" y="30988"/>
                    <a:pt x="169418" y="0"/>
                    <a:pt x="207645" y="0"/>
                  </a:cubicBezTo>
                  <a:cubicBezTo>
                    <a:pt x="245872" y="0"/>
                    <a:pt x="276733" y="30988"/>
                    <a:pt x="276733" y="69215"/>
                  </a:cubicBezTo>
                  <a:cubicBezTo>
                    <a:pt x="276733" y="145669"/>
                    <a:pt x="214884" y="207645"/>
                    <a:pt x="138430" y="207645"/>
                  </a:cubicBezTo>
                  <a:cubicBezTo>
                    <a:pt x="61976" y="207645"/>
                    <a:pt x="0" y="145669"/>
                    <a:pt x="0" y="69215"/>
                  </a:cubicBezTo>
                </a:path>
              </a:pathLst>
            </a:custGeom>
            <a:ln w="25908" cap="flat">
              <a:round/>
            </a:ln>
          </p:spPr>
          <p:style>
            <a:lnRef idx="1">
              <a:srgbClr val="00B0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1"/>
            <p:cNvSpPr/>
            <p:nvPr/>
          </p:nvSpPr>
          <p:spPr>
            <a:xfrm>
              <a:off x="1848739" y="844169"/>
              <a:ext cx="0" cy="1522476"/>
            </a:xfrm>
            <a:custGeom>
              <a:avLst/>
              <a:gdLst/>
              <a:ahLst/>
              <a:cxnLst/>
              <a:rect l="0" t="0" r="0" b="0"/>
              <a:pathLst>
                <a:path h="1522476">
                  <a:moveTo>
                    <a:pt x="0" y="0"/>
                  </a:moveTo>
                  <a:lnTo>
                    <a:pt x="0" y="1522476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B0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82877" y="2196935"/>
            <a:ext cx="7091159" cy="22444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smtClean="0"/>
              <a:t>Применение методов ТРИЗ в повседневной деятельности детей в ДОУ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738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8688"/>
          <p:cNvGrpSpPr/>
          <p:nvPr/>
        </p:nvGrpSpPr>
        <p:grpSpPr>
          <a:xfrm>
            <a:off x="0" y="0"/>
            <a:ext cx="12192000" cy="6858001"/>
            <a:chOff x="0" y="0"/>
            <a:chExt cx="9144000" cy="6858001"/>
          </a:xfrm>
        </p:grpSpPr>
        <p:pic>
          <p:nvPicPr>
            <p:cNvPr id="5" name="Picture 869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868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8392" y="0"/>
              <a:ext cx="9038844" cy="6858000"/>
            </a:xfrm>
            <a:prstGeom prst="rect">
              <a:avLst/>
            </a:prstGeom>
          </p:spPr>
        </p:pic>
        <p:pic>
          <p:nvPicPr>
            <p:cNvPr id="7" name="Picture 86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908292" y="5358385"/>
              <a:ext cx="1520952" cy="1123188"/>
            </a:xfrm>
            <a:prstGeom prst="rect">
              <a:avLst/>
            </a:prstGeom>
          </p:spPr>
        </p:pic>
      </p:grpSp>
      <p:grpSp>
        <p:nvGrpSpPr>
          <p:cNvPr id="70" name="Group 6835"/>
          <p:cNvGrpSpPr/>
          <p:nvPr/>
        </p:nvGrpSpPr>
        <p:grpSpPr>
          <a:xfrm>
            <a:off x="753583" y="2685495"/>
            <a:ext cx="2953003" cy="3796078"/>
            <a:chOff x="-6603" y="-5566"/>
            <a:chExt cx="3234944" cy="3870960"/>
          </a:xfrm>
        </p:grpSpPr>
        <p:sp>
          <p:nvSpPr>
            <p:cNvPr id="71" name="Shape 140"/>
            <p:cNvSpPr/>
            <p:nvPr/>
          </p:nvSpPr>
          <p:spPr>
            <a:xfrm>
              <a:off x="0" y="0"/>
              <a:ext cx="3226277" cy="3863361"/>
            </a:xfrm>
            <a:custGeom>
              <a:avLst/>
              <a:gdLst/>
              <a:ahLst/>
              <a:cxnLst/>
              <a:rect l="0" t="0" r="0" b="0"/>
              <a:pathLst>
                <a:path w="3226277" h="3863361">
                  <a:moveTo>
                    <a:pt x="0" y="0"/>
                  </a:moveTo>
                  <a:lnTo>
                    <a:pt x="3226277" y="0"/>
                  </a:lnTo>
                  <a:lnTo>
                    <a:pt x="3226277" y="3863361"/>
                  </a:lnTo>
                  <a:lnTo>
                    <a:pt x="0" y="3863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2" name="Picture 86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924556" y="-5566"/>
              <a:ext cx="301752" cy="3870960"/>
            </a:xfrm>
            <a:prstGeom prst="rect">
              <a:avLst/>
            </a:prstGeom>
          </p:spPr>
        </p:pic>
        <p:pic>
          <p:nvPicPr>
            <p:cNvPr id="73" name="Picture 86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84708" y="-5566"/>
              <a:ext cx="115824" cy="3870960"/>
            </a:xfrm>
            <a:prstGeom prst="rect">
              <a:avLst/>
            </a:prstGeom>
          </p:spPr>
        </p:pic>
        <p:pic>
          <p:nvPicPr>
            <p:cNvPr id="74" name="Picture 862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62660" y="-5566"/>
              <a:ext cx="249936" cy="3870960"/>
            </a:xfrm>
            <a:prstGeom prst="rect">
              <a:avLst/>
            </a:prstGeom>
          </p:spPr>
        </p:pic>
        <p:sp>
          <p:nvSpPr>
            <p:cNvPr id="75" name="Shape 8994"/>
            <p:cNvSpPr/>
            <p:nvPr/>
          </p:nvSpPr>
          <p:spPr>
            <a:xfrm>
              <a:off x="1263625" y="0"/>
              <a:ext cx="134428" cy="3863360"/>
            </a:xfrm>
            <a:custGeom>
              <a:avLst/>
              <a:gdLst/>
              <a:ahLst/>
              <a:cxnLst/>
              <a:rect l="0" t="0" r="0" b="0"/>
              <a:pathLst>
                <a:path w="134428" h="3863360">
                  <a:moveTo>
                    <a:pt x="0" y="0"/>
                  </a:moveTo>
                  <a:lnTo>
                    <a:pt x="134428" y="0"/>
                  </a:lnTo>
                  <a:lnTo>
                    <a:pt x="134428" y="3863360"/>
                  </a:lnTo>
                  <a:lnTo>
                    <a:pt x="0" y="38633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6" name="Picture 862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46252" y="-5566"/>
              <a:ext cx="222504" cy="3870960"/>
            </a:xfrm>
            <a:prstGeom prst="rect">
              <a:avLst/>
            </a:prstGeom>
          </p:spPr>
        </p:pic>
        <p:pic>
          <p:nvPicPr>
            <p:cNvPr id="77" name="Picture 862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63652" y="-5566"/>
              <a:ext cx="326136" cy="3870960"/>
            </a:xfrm>
            <a:prstGeom prst="rect">
              <a:avLst/>
            </a:prstGeom>
          </p:spPr>
        </p:pic>
        <p:pic>
          <p:nvPicPr>
            <p:cNvPr id="78" name="Picture 862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55956" y="-5566"/>
              <a:ext cx="115824" cy="3870960"/>
            </a:xfrm>
            <a:prstGeom prst="rect">
              <a:avLst/>
            </a:prstGeom>
          </p:spPr>
        </p:pic>
        <p:pic>
          <p:nvPicPr>
            <p:cNvPr id="79" name="Picture 86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6603" y="-5566"/>
              <a:ext cx="167640" cy="3870960"/>
            </a:xfrm>
            <a:prstGeom prst="rect">
              <a:avLst/>
            </a:prstGeom>
          </p:spPr>
        </p:pic>
        <p:pic>
          <p:nvPicPr>
            <p:cNvPr id="80" name="Picture 863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203452" y="-5566"/>
              <a:ext cx="143256" cy="3870960"/>
            </a:xfrm>
            <a:prstGeom prst="rect">
              <a:avLst/>
            </a:prstGeom>
          </p:spPr>
        </p:pic>
        <p:pic>
          <p:nvPicPr>
            <p:cNvPr id="81" name="Picture 8631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556004" y="-5566"/>
              <a:ext cx="301752" cy="3870960"/>
            </a:xfrm>
            <a:prstGeom prst="rect">
              <a:avLst/>
            </a:prstGeom>
          </p:spPr>
        </p:pic>
        <p:sp>
          <p:nvSpPr>
            <p:cNvPr id="82" name="Shape 8995"/>
            <p:cNvSpPr/>
            <p:nvPr/>
          </p:nvSpPr>
          <p:spPr>
            <a:xfrm>
              <a:off x="699027" y="0"/>
              <a:ext cx="80657" cy="3863360"/>
            </a:xfrm>
            <a:custGeom>
              <a:avLst/>
              <a:gdLst/>
              <a:ahLst/>
              <a:cxnLst/>
              <a:rect l="0" t="0" r="0" b="0"/>
              <a:pathLst>
                <a:path w="80657" h="3863360">
                  <a:moveTo>
                    <a:pt x="0" y="0"/>
                  </a:moveTo>
                  <a:lnTo>
                    <a:pt x="80657" y="0"/>
                  </a:lnTo>
                  <a:lnTo>
                    <a:pt x="80657" y="3863360"/>
                  </a:lnTo>
                  <a:lnTo>
                    <a:pt x="0" y="38633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02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152"/>
            <p:cNvSpPr/>
            <p:nvPr/>
          </p:nvSpPr>
          <p:spPr>
            <a:xfrm>
              <a:off x="1848388" y="0"/>
              <a:ext cx="141150" cy="3863361"/>
            </a:xfrm>
            <a:custGeom>
              <a:avLst/>
              <a:gdLst/>
              <a:ahLst/>
              <a:cxnLst/>
              <a:rect l="0" t="0" r="0" b="0"/>
              <a:pathLst>
                <a:path w="141150" h="3863361">
                  <a:moveTo>
                    <a:pt x="0" y="0"/>
                  </a:moveTo>
                  <a:lnTo>
                    <a:pt x="141150" y="0"/>
                  </a:lnTo>
                  <a:lnTo>
                    <a:pt x="141150" y="3863361"/>
                  </a:lnTo>
                  <a:lnTo>
                    <a:pt x="0" y="38633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02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4" name="Picture 863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2603500" y="-5566"/>
              <a:ext cx="88392" cy="3870960"/>
            </a:xfrm>
            <a:prstGeom prst="rect">
              <a:avLst/>
            </a:prstGeom>
          </p:spPr>
        </p:pic>
        <p:pic>
          <p:nvPicPr>
            <p:cNvPr id="85" name="Picture 863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575052" y="-5566"/>
              <a:ext cx="384048" cy="3870960"/>
            </a:xfrm>
            <a:prstGeom prst="rect">
              <a:avLst/>
            </a:prstGeom>
          </p:spPr>
        </p:pic>
        <p:pic>
          <p:nvPicPr>
            <p:cNvPr id="86" name="Picture 8634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956308" y="-5566"/>
              <a:ext cx="356616" cy="3870960"/>
            </a:xfrm>
            <a:prstGeom prst="rect">
              <a:avLst/>
            </a:prstGeom>
          </p:spPr>
        </p:pic>
        <p:pic>
          <p:nvPicPr>
            <p:cNvPr id="87" name="Picture 863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2146300" y="-5566"/>
              <a:ext cx="304800" cy="3870960"/>
            </a:xfrm>
            <a:prstGeom prst="rect">
              <a:avLst/>
            </a:prstGeom>
          </p:spPr>
        </p:pic>
        <p:pic>
          <p:nvPicPr>
            <p:cNvPr id="88" name="Picture 863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441956" y="-5566"/>
              <a:ext cx="143256" cy="3870960"/>
            </a:xfrm>
            <a:prstGeom prst="rect">
              <a:avLst/>
            </a:prstGeom>
          </p:spPr>
        </p:pic>
        <p:pic>
          <p:nvPicPr>
            <p:cNvPr id="89" name="Picture 863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1495044" y="-5566"/>
              <a:ext cx="88392" cy="3870960"/>
            </a:xfrm>
            <a:prstGeom prst="rect">
              <a:avLst/>
            </a:prstGeom>
          </p:spPr>
        </p:pic>
        <p:pic>
          <p:nvPicPr>
            <p:cNvPr id="90" name="Picture 8638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1321308" y="-5566"/>
              <a:ext cx="192024" cy="3870960"/>
            </a:xfrm>
            <a:prstGeom prst="rect">
              <a:avLst/>
            </a:prstGeom>
          </p:spPr>
        </p:pic>
        <p:sp>
          <p:nvSpPr>
            <p:cNvPr id="91" name="Shape 160"/>
            <p:cNvSpPr/>
            <p:nvPr/>
          </p:nvSpPr>
          <p:spPr>
            <a:xfrm>
              <a:off x="560" y="3465560"/>
              <a:ext cx="3225717" cy="397801"/>
            </a:xfrm>
            <a:custGeom>
              <a:avLst/>
              <a:gdLst/>
              <a:ahLst/>
              <a:cxnLst/>
              <a:rect l="0" t="0" r="0" b="0"/>
              <a:pathLst>
                <a:path w="3225717" h="397801">
                  <a:moveTo>
                    <a:pt x="1245679" y="0"/>
                  </a:moveTo>
                  <a:lnTo>
                    <a:pt x="1258046" y="16098"/>
                  </a:lnTo>
                  <a:lnTo>
                    <a:pt x="1270324" y="58125"/>
                  </a:lnTo>
                  <a:lnTo>
                    <a:pt x="1273730" y="62604"/>
                  </a:lnTo>
                  <a:lnTo>
                    <a:pt x="1280451" y="67969"/>
                  </a:lnTo>
                  <a:lnTo>
                    <a:pt x="1283767" y="72434"/>
                  </a:lnTo>
                  <a:lnTo>
                    <a:pt x="1290488" y="76913"/>
                  </a:lnTo>
                  <a:lnTo>
                    <a:pt x="1300615" y="81377"/>
                  </a:lnTo>
                  <a:lnTo>
                    <a:pt x="1315134" y="92109"/>
                  </a:lnTo>
                  <a:lnTo>
                    <a:pt x="1329741" y="95687"/>
                  </a:lnTo>
                  <a:lnTo>
                    <a:pt x="1349906" y="98377"/>
                  </a:lnTo>
                  <a:lnTo>
                    <a:pt x="1368905" y="97475"/>
                  </a:lnTo>
                  <a:lnTo>
                    <a:pt x="1387994" y="93898"/>
                  </a:lnTo>
                  <a:lnTo>
                    <a:pt x="1404752" y="91222"/>
                  </a:lnTo>
                  <a:lnTo>
                    <a:pt x="1420436" y="87645"/>
                  </a:lnTo>
                  <a:lnTo>
                    <a:pt x="1432803" y="84955"/>
                  </a:lnTo>
                  <a:lnTo>
                    <a:pt x="1450727" y="75124"/>
                  </a:lnTo>
                  <a:lnTo>
                    <a:pt x="1464170" y="67969"/>
                  </a:lnTo>
                  <a:lnTo>
                    <a:pt x="1477613" y="53660"/>
                  </a:lnTo>
                  <a:lnTo>
                    <a:pt x="1488815" y="44717"/>
                  </a:lnTo>
                  <a:lnTo>
                    <a:pt x="1496612" y="32196"/>
                  </a:lnTo>
                  <a:lnTo>
                    <a:pt x="1510054" y="22351"/>
                  </a:lnTo>
                  <a:lnTo>
                    <a:pt x="1517941" y="32196"/>
                  </a:lnTo>
                  <a:lnTo>
                    <a:pt x="1517941" y="50083"/>
                  </a:lnTo>
                  <a:lnTo>
                    <a:pt x="1514536" y="74223"/>
                  </a:lnTo>
                  <a:lnTo>
                    <a:pt x="1515701" y="95687"/>
                  </a:lnTo>
                  <a:lnTo>
                    <a:pt x="1525738" y="100166"/>
                  </a:lnTo>
                  <a:lnTo>
                    <a:pt x="1535865" y="104630"/>
                  </a:lnTo>
                  <a:lnTo>
                    <a:pt x="1549308" y="109996"/>
                  </a:lnTo>
                  <a:lnTo>
                    <a:pt x="1562751" y="114475"/>
                  </a:lnTo>
                  <a:lnTo>
                    <a:pt x="1626559" y="114475"/>
                  </a:lnTo>
                  <a:lnTo>
                    <a:pt x="1663572" y="109996"/>
                  </a:lnTo>
                  <a:lnTo>
                    <a:pt x="1707216" y="100166"/>
                  </a:lnTo>
                  <a:lnTo>
                    <a:pt x="1750950" y="91222"/>
                  </a:lnTo>
                  <a:lnTo>
                    <a:pt x="1794594" y="81377"/>
                  </a:lnTo>
                  <a:lnTo>
                    <a:pt x="1865214" y="72434"/>
                  </a:lnTo>
                  <a:lnTo>
                    <a:pt x="1915580" y="67969"/>
                  </a:lnTo>
                  <a:lnTo>
                    <a:pt x="1932428" y="62604"/>
                  </a:lnTo>
                  <a:lnTo>
                    <a:pt x="1935744" y="62604"/>
                  </a:lnTo>
                  <a:lnTo>
                    <a:pt x="1942466" y="58125"/>
                  </a:lnTo>
                  <a:lnTo>
                    <a:pt x="1949187" y="49181"/>
                  </a:lnTo>
                  <a:lnTo>
                    <a:pt x="1955908" y="49181"/>
                  </a:lnTo>
                  <a:lnTo>
                    <a:pt x="1962629" y="44717"/>
                  </a:lnTo>
                  <a:lnTo>
                    <a:pt x="1969351" y="44717"/>
                  </a:lnTo>
                  <a:lnTo>
                    <a:pt x="1976072" y="39351"/>
                  </a:lnTo>
                  <a:lnTo>
                    <a:pt x="1992921" y="39351"/>
                  </a:lnTo>
                  <a:lnTo>
                    <a:pt x="2002958" y="44717"/>
                  </a:lnTo>
                  <a:lnTo>
                    <a:pt x="2013085" y="44717"/>
                  </a:lnTo>
                  <a:lnTo>
                    <a:pt x="2023122" y="53660"/>
                  </a:lnTo>
                  <a:lnTo>
                    <a:pt x="2033249" y="58125"/>
                  </a:lnTo>
                  <a:lnTo>
                    <a:pt x="2039971" y="62604"/>
                  </a:lnTo>
                  <a:lnTo>
                    <a:pt x="2046692" y="67969"/>
                  </a:lnTo>
                  <a:lnTo>
                    <a:pt x="2063451" y="72434"/>
                  </a:lnTo>
                  <a:lnTo>
                    <a:pt x="2087021" y="81378"/>
                  </a:lnTo>
                  <a:lnTo>
                    <a:pt x="2107185" y="85856"/>
                  </a:lnTo>
                  <a:lnTo>
                    <a:pt x="2134071" y="91222"/>
                  </a:lnTo>
                  <a:lnTo>
                    <a:pt x="2281941" y="91222"/>
                  </a:lnTo>
                  <a:lnTo>
                    <a:pt x="2312143" y="85856"/>
                  </a:lnTo>
                  <a:lnTo>
                    <a:pt x="2342972" y="81378"/>
                  </a:lnTo>
                  <a:lnTo>
                    <a:pt x="2372636" y="72434"/>
                  </a:lnTo>
                  <a:lnTo>
                    <a:pt x="2399521" y="67969"/>
                  </a:lnTo>
                  <a:lnTo>
                    <a:pt x="2426407" y="53660"/>
                  </a:lnTo>
                  <a:lnTo>
                    <a:pt x="2449977" y="44717"/>
                  </a:lnTo>
                  <a:lnTo>
                    <a:pt x="2470141" y="34872"/>
                  </a:lnTo>
                  <a:lnTo>
                    <a:pt x="2486900" y="25929"/>
                  </a:lnTo>
                  <a:lnTo>
                    <a:pt x="2504286" y="20563"/>
                  </a:lnTo>
                  <a:lnTo>
                    <a:pt x="2517191" y="16098"/>
                  </a:lnTo>
                  <a:lnTo>
                    <a:pt x="2528393" y="8042"/>
                  </a:lnTo>
                  <a:lnTo>
                    <a:pt x="2540133" y="2676"/>
                  </a:lnTo>
                  <a:lnTo>
                    <a:pt x="2556982" y="3577"/>
                  </a:lnTo>
                  <a:lnTo>
                    <a:pt x="2567557" y="11619"/>
                  </a:lnTo>
                  <a:lnTo>
                    <a:pt x="2575443" y="22351"/>
                  </a:lnTo>
                  <a:lnTo>
                    <a:pt x="2586108" y="37562"/>
                  </a:lnTo>
                  <a:lnTo>
                    <a:pt x="2593905" y="59026"/>
                  </a:lnTo>
                  <a:lnTo>
                    <a:pt x="2601164" y="76913"/>
                  </a:lnTo>
                  <a:lnTo>
                    <a:pt x="2611291" y="81378"/>
                  </a:lnTo>
                  <a:lnTo>
                    <a:pt x="2618012" y="85856"/>
                  </a:lnTo>
                  <a:lnTo>
                    <a:pt x="2631455" y="91222"/>
                  </a:lnTo>
                  <a:lnTo>
                    <a:pt x="2641492" y="95687"/>
                  </a:lnTo>
                  <a:lnTo>
                    <a:pt x="2654935" y="100166"/>
                  </a:lnTo>
                  <a:lnTo>
                    <a:pt x="2685226" y="100166"/>
                  </a:lnTo>
                  <a:lnTo>
                    <a:pt x="2701985" y="95687"/>
                  </a:lnTo>
                  <a:lnTo>
                    <a:pt x="2718833" y="91222"/>
                  </a:lnTo>
                  <a:lnTo>
                    <a:pt x="2735592" y="85856"/>
                  </a:lnTo>
                  <a:lnTo>
                    <a:pt x="2755756" y="76913"/>
                  </a:lnTo>
                  <a:lnTo>
                    <a:pt x="2772605" y="62604"/>
                  </a:lnTo>
                  <a:lnTo>
                    <a:pt x="2792769" y="49181"/>
                  </a:lnTo>
                  <a:lnTo>
                    <a:pt x="2806212" y="39351"/>
                  </a:lnTo>
                  <a:lnTo>
                    <a:pt x="2812933" y="34872"/>
                  </a:lnTo>
                  <a:lnTo>
                    <a:pt x="2820730" y="26830"/>
                  </a:lnTo>
                  <a:lnTo>
                    <a:pt x="2829154" y="19676"/>
                  </a:lnTo>
                  <a:lnTo>
                    <a:pt x="2851021" y="14310"/>
                  </a:lnTo>
                  <a:lnTo>
                    <a:pt x="2881223" y="6253"/>
                  </a:lnTo>
                  <a:lnTo>
                    <a:pt x="2938399" y="8944"/>
                  </a:lnTo>
                  <a:lnTo>
                    <a:pt x="2986525" y="6253"/>
                  </a:lnTo>
                  <a:lnTo>
                    <a:pt x="3006689" y="6253"/>
                  </a:lnTo>
                  <a:lnTo>
                    <a:pt x="3016816" y="8944"/>
                  </a:lnTo>
                  <a:lnTo>
                    <a:pt x="3025240" y="14310"/>
                  </a:lnTo>
                  <a:lnTo>
                    <a:pt x="3032499" y="16098"/>
                  </a:lnTo>
                  <a:lnTo>
                    <a:pt x="3034740" y="25929"/>
                  </a:lnTo>
                  <a:lnTo>
                    <a:pt x="3038055" y="30407"/>
                  </a:lnTo>
                  <a:lnTo>
                    <a:pt x="3044777" y="34872"/>
                  </a:lnTo>
                  <a:lnTo>
                    <a:pt x="3048183" y="39351"/>
                  </a:lnTo>
                  <a:lnTo>
                    <a:pt x="3048183" y="44717"/>
                  </a:lnTo>
                  <a:lnTo>
                    <a:pt x="3051498" y="49181"/>
                  </a:lnTo>
                  <a:lnTo>
                    <a:pt x="3051498" y="62604"/>
                  </a:lnTo>
                  <a:lnTo>
                    <a:pt x="3054904" y="62604"/>
                  </a:lnTo>
                  <a:lnTo>
                    <a:pt x="3054904" y="67969"/>
                  </a:lnTo>
                  <a:lnTo>
                    <a:pt x="3061625" y="67969"/>
                  </a:lnTo>
                  <a:lnTo>
                    <a:pt x="3068347" y="72434"/>
                  </a:lnTo>
                  <a:lnTo>
                    <a:pt x="3075068" y="76913"/>
                  </a:lnTo>
                  <a:lnTo>
                    <a:pt x="3085105" y="76913"/>
                  </a:lnTo>
                  <a:lnTo>
                    <a:pt x="3105269" y="81378"/>
                  </a:lnTo>
                  <a:lnTo>
                    <a:pt x="3162447" y="81378"/>
                  </a:lnTo>
                  <a:lnTo>
                    <a:pt x="3192648" y="76913"/>
                  </a:lnTo>
                  <a:lnTo>
                    <a:pt x="3209496" y="72434"/>
                  </a:lnTo>
                  <a:lnTo>
                    <a:pt x="3225717" y="68113"/>
                  </a:lnTo>
                  <a:lnTo>
                    <a:pt x="3225717" y="397801"/>
                  </a:lnTo>
                  <a:lnTo>
                    <a:pt x="0" y="397801"/>
                  </a:lnTo>
                  <a:lnTo>
                    <a:pt x="0" y="85856"/>
                  </a:lnTo>
                  <a:lnTo>
                    <a:pt x="13443" y="91222"/>
                  </a:lnTo>
                  <a:lnTo>
                    <a:pt x="23525" y="95686"/>
                  </a:lnTo>
                  <a:lnTo>
                    <a:pt x="36968" y="100166"/>
                  </a:lnTo>
                  <a:lnTo>
                    <a:pt x="50410" y="100166"/>
                  </a:lnTo>
                  <a:lnTo>
                    <a:pt x="67214" y="104630"/>
                  </a:lnTo>
                  <a:lnTo>
                    <a:pt x="94104" y="104630"/>
                  </a:lnTo>
                  <a:lnTo>
                    <a:pt x="107547" y="100166"/>
                  </a:lnTo>
                  <a:lnTo>
                    <a:pt x="120990" y="100166"/>
                  </a:lnTo>
                  <a:lnTo>
                    <a:pt x="134433" y="95686"/>
                  </a:lnTo>
                  <a:lnTo>
                    <a:pt x="147875" y="91222"/>
                  </a:lnTo>
                  <a:lnTo>
                    <a:pt x="161318" y="85856"/>
                  </a:lnTo>
                  <a:lnTo>
                    <a:pt x="171400" y="81377"/>
                  </a:lnTo>
                  <a:lnTo>
                    <a:pt x="181482" y="76913"/>
                  </a:lnTo>
                  <a:lnTo>
                    <a:pt x="188204" y="67969"/>
                  </a:lnTo>
                  <a:lnTo>
                    <a:pt x="191564" y="62603"/>
                  </a:lnTo>
                  <a:lnTo>
                    <a:pt x="194925" y="58124"/>
                  </a:lnTo>
                  <a:lnTo>
                    <a:pt x="201647" y="49181"/>
                  </a:lnTo>
                  <a:lnTo>
                    <a:pt x="208368" y="39351"/>
                  </a:lnTo>
                  <a:lnTo>
                    <a:pt x="211729" y="34872"/>
                  </a:lnTo>
                  <a:lnTo>
                    <a:pt x="215089" y="30407"/>
                  </a:lnTo>
                  <a:lnTo>
                    <a:pt x="218450" y="30407"/>
                  </a:lnTo>
                  <a:lnTo>
                    <a:pt x="228532" y="30407"/>
                  </a:lnTo>
                  <a:lnTo>
                    <a:pt x="238614" y="39351"/>
                  </a:lnTo>
                  <a:lnTo>
                    <a:pt x="248697" y="49181"/>
                  </a:lnTo>
                  <a:lnTo>
                    <a:pt x="258779" y="58124"/>
                  </a:lnTo>
                  <a:lnTo>
                    <a:pt x="268861" y="67969"/>
                  </a:lnTo>
                  <a:lnTo>
                    <a:pt x="282304" y="76913"/>
                  </a:lnTo>
                  <a:lnTo>
                    <a:pt x="299107" y="85856"/>
                  </a:lnTo>
                  <a:lnTo>
                    <a:pt x="319271" y="95686"/>
                  </a:lnTo>
                  <a:lnTo>
                    <a:pt x="342796" y="104630"/>
                  </a:lnTo>
                  <a:lnTo>
                    <a:pt x="366321" y="114475"/>
                  </a:lnTo>
                  <a:lnTo>
                    <a:pt x="396568" y="123418"/>
                  </a:lnTo>
                  <a:lnTo>
                    <a:pt x="426814" y="127883"/>
                  </a:lnTo>
                  <a:lnTo>
                    <a:pt x="460421" y="133249"/>
                  </a:lnTo>
                  <a:lnTo>
                    <a:pt x="494028" y="133249"/>
                  </a:lnTo>
                  <a:lnTo>
                    <a:pt x="530996" y="127883"/>
                  </a:lnTo>
                  <a:lnTo>
                    <a:pt x="571324" y="118939"/>
                  </a:lnTo>
                  <a:lnTo>
                    <a:pt x="594849" y="114475"/>
                  </a:lnTo>
                  <a:lnTo>
                    <a:pt x="615013" y="104630"/>
                  </a:lnTo>
                  <a:lnTo>
                    <a:pt x="638538" y="95687"/>
                  </a:lnTo>
                  <a:lnTo>
                    <a:pt x="658703" y="85856"/>
                  </a:lnTo>
                  <a:lnTo>
                    <a:pt x="682228" y="76913"/>
                  </a:lnTo>
                  <a:lnTo>
                    <a:pt x="705753" y="62604"/>
                  </a:lnTo>
                  <a:lnTo>
                    <a:pt x="732638" y="49181"/>
                  </a:lnTo>
                  <a:lnTo>
                    <a:pt x="746081" y="44717"/>
                  </a:lnTo>
                  <a:lnTo>
                    <a:pt x="752803" y="39351"/>
                  </a:lnTo>
                  <a:lnTo>
                    <a:pt x="783049" y="39351"/>
                  </a:lnTo>
                  <a:lnTo>
                    <a:pt x="789770" y="44717"/>
                  </a:lnTo>
                  <a:lnTo>
                    <a:pt x="799852" y="44717"/>
                  </a:lnTo>
                  <a:lnTo>
                    <a:pt x="806574" y="49181"/>
                  </a:lnTo>
                  <a:lnTo>
                    <a:pt x="816656" y="58124"/>
                  </a:lnTo>
                  <a:lnTo>
                    <a:pt x="826738" y="62604"/>
                  </a:lnTo>
                  <a:lnTo>
                    <a:pt x="830099" y="67969"/>
                  </a:lnTo>
                  <a:lnTo>
                    <a:pt x="836820" y="72434"/>
                  </a:lnTo>
                  <a:lnTo>
                    <a:pt x="843542" y="76913"/>
                  </a:lnTo>
                  <a:lnTo>
                    <a:pt x="853624" y="76913"/>
                  </a:lnTo>
                  <a:lnTo>
                    <a:pt x="873788" y="81377"/>
                  </a:lnTo>
                  <a:lnTo>
                    <a:pt x="897331" y="85856"/>
                  </a:lnTo>
                  <a:lnTo>
                    <a:pt x="920811" y="91222"/>
                  </a:lnTo>
                  <a:lnTo>
                    <a:pt x="1061961" y="91222"/>
                  </a:lnTo>
                  <a:lnTo>
                    <a:pt x="1112416" y="85856"/>
                  </a:lnTo>
                  <a:lnTo>
                    <a:pt x="1130340" y="67969"/>
                  </a:lnTo>
                  <a:lnTo>
                    <a:pt x="1147098" y="57238"/>
                  </a:lnTo>
                  <a:lnTo>
                    <a:pt x="1165650" y="43815"/>
                  </a:lnTo>
                  <a:lnTo>
                    <a:pt x="1190832" y="19675"/>
                  </a:lnTo>
                  <a:lnTo>
                    <a:pt x="1207591" y="14309"/>
                  </a:lnTo>
                  <a:lnTo>
                    <a:pt x="1223902" y="2676"/>
                  </a:lnTo>
                  <a:lnTo>
                    <a:pt x="12456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92" name="Picture 8639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587" y="3454929"/>
              <a:ext cx="3233928" cy="161544"/>
            </a:xfrm>
            <a:prstGeom prst="rect">
              <a:avLst/>
            </a:prstGeom>
          </p:spPr>
        </p:pic>
        <p:pic>
          <p:nvPicPr>
            <p:cNvPr id="93" name="Picture 8640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587" y="3454929"/>
              <a:ext cx="3233928" cy="161544"/>
            </a:xfrm>
            <a:prstGeom prst="rect">
              <a:avLst/>
            </a:prstGeom>
          </p:spPr>
        </p:pic>
        <p:pic>
          <p:nvPicPr>
            <p:cNvPr id="94" name="Picture 164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1227061" y="188854"/>
              <a:ext cx="231217" cy="288477"/>
            </a:xfrm>
            <a:prstGeom prst="rect">
              <a:avLst/>
            </a:prstGeom>
          </p:spPr>
        </p:pic>
        <p:pic>
          <p:nvPicPr>
            <p:cNvPr id="95" name="Picture 166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1626044" y="223198"/>
              <a:ext cx="145182" cy="250700"/>
            </a:xfrm>
            <a:prstGeom prst="rect">
              <a:avLst/>
            </a:prstGeom>
          </p:spPr>
        </p:pic>
        <p:sp>
          <p:nvSpPr>
            <p:cNvPr id="96" name="Rectangle 167"/>
            <p:cNvSpPr/>
            <p:nvPr/>
          </p:nvSpPr>
          <p:spPr>
            <a:xfrm>
              <a:off x="1294185" y="266703"/>
              <a:ext cx="114324" cy="239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50">
                  <a:solidFill>
                    <a:srgbClr val="EBF25A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l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Rectangle 168"/>
            <p:cNvSpPr/>
            <p:nvPr/>
          </p:nvSpPr>
          <p:spPr>
            <a:xfrm>
              <a:off x="1683490" y="311018"/>
              <a:ext cx="29679" cy="1705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8" name="Picture 170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176423" y="14"/>
              <a:ext cx="2885189" cy="3702553"/>
            </a:xfrm>
            <a:prstGeom prst="rect">
              <a:avLst/>
            </a:prstGeom>
          </p:spPr>
        </p:pic>
      </p:grpSp>
      <p:sp>
        <p:nvSpPr>
          <p:cNvPr id="101" name="Прямоугольник 100"/>
          <p:cNvSpPr/>
          <p:nvPr/>
        </p:nvSpPr>
        <p:spPr>
          <a:xfrm>
            <a:off x="1357552" y="497016"/>
            <a:ext cx="9881439" cy="201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marR="62865" indent="-6350" algn="just">
              <a:lnSpc>
                <a:spcPct val="107000"/>
              </a:lnSpc>
              <a:spcAft>
                <a:spcPts val="1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эффектная и звонкая аббревиатура - ТРИЗ - расшифровывается как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8450">
              <a:lnSpc>
                <a:spcPct val="103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"Теория решения изобретательских задач". Её создателем в 1948 г. стал Генрих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Саулович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Альтшуллер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был известен широкой публике в 60-е гг. как писатель-фантаст под псевдонимом Г. Альтов.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4800" marR="62865" indent="-6350" algn="just">
              <a:lnSpc>
                <a:spcPct val="107000"/>
              </a:lnSpc>
              <a:spcAft>
                <a:spcPts val="261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Творческое наследие Генриха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Альтшуллера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адаптировали для развития дошкольников около 20 лет назад.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350847" y="2685494"/>
            <a:ext cx="538889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632460">
              <a:lnSpc>
                <a:spcPct val="112000"/>
              </a:lnSpc>
              <a:spcAft>
                <a:spcPts val="43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Каждый ребёнок изначально талантлив и даже гениален</a:t>
            </a:r>
            <a:r>
              <a:rPr lang="ru-RU" sz="2400" dirty="0">
                <a:solidFill>
                  <a:srgbClr val="000000"/>
                </a:solidFill>
                <a:latin typeface="DaunPenh" panose="01010101010101010101" pitchFamily="2" charset="0"/>
                <a:ea typeface="DaunPenh" panose="01010101010101010101" pitchFamily="2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DaunPenh" panose="01010101010101010101" pitchFamily="2" charset="0"/>
              <a:ea typeface="DaunPenh" panose="01010101010101010101" pitchFamily="2" charset="0"/>
            </a:endParaRPr>
          </a:p>
          <a:p>
            <a:pPr marL="135890" marR="632460">
              <a:lnSpc>
                <a:spcPct val="112000"/>
              </a:lnSpc>
              <a:spcAft>
                <a:spcPts val="43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 его надо научить ориентироваться в современном мире</a:t>
            </a:r>
            <a:r>
              <a:rPr lang="ru-RU" sz="2400" dirty="0">
                <a:solidFill>
                  <a:srgbClr val="000000"/>
                </a:solidFill>
                <a:latin typeface="DaunPenh" panose="01010101010101010101" pitchFamily="2" charset="0"/>
                <a:ea typeface="DaunPenh" panose="01010101010101010101" pitchFamily="2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чтобы при минимуме затрат достичь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максимального эффекта</a:t>
            </a:r>
            <a:r>
              <a:rPr lang="ru-RU" sz="2400" dirty="0">
                <a:solidFill>
                  <a:srgbClr val="000000"/>
                </a:solidFill>
                <a:latin typeface="DaunPenh" panose="01010101010101010101" pitchFamily="2" charset="0"/>
                <a:ea typeface="DaunPenh" panose="01010101010101010101" pitchFamily="2" charset="0"/>
              </a:rPr>
              <a:t>» </a:t>
            </a:r>
            <a:endParaRPr lang="ru-RU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5890" marR="292735"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DaunPenh" panose="01010101010101010101" pitchFamily="2" charset="0"/>
                <a:ea typeface="DaunPenh" panose="01010101010101010101" pitchFamily="2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DaunPenh" panose="01010101010101010101" pitchFamily="2" charset="0"/>
                <a:ea typeface="DaunPenh" panose="01010101010101010101" pitchFamily="2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DaunPenh" panose="01010101010101010101" pitchFamily="2" charset="0"/>
                <a:ea typeface="DaunPenh" panose="01010101010101010101" pitchFamily="2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Альтшуллер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DaunPenh" panose="01010101010101010101" pitchFamily="2" charset="0"/>
                <a:ea typeface="DaunPenh" panose="01010101010101010101" pitchFamily="2" charset="0"/>
              </a:rPr>
              <a:t>)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7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8688"/>
          <p:cNvGrpSpPr/>
          <p:nvPr/>
        </p:nvGrpSpPr>
        <p:grpSpPr>
          <a:xfrm>
            <a:off x="89153" y="0"/>
            <a:ext cx="12192000" cy="6858001"/>
            <a:chOff x="0" y="0"/>
            <a:chExt cx="9144000" cy="6858001"/>
          </a:xfrm>
        </p:grpSpPr>
        <p:pic>
          <p:nvPicPr>
            <p:cNvPr id="5" name="Picture 869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868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8392" y="0"/>
              <a:ext cx="9038844" cy="6858000"/>
            </a:xfrm>
            <a:prstGeom prst="rect">
              <a:avLst/>
            </a:prstGeom>
          </p:spPr>
        </p:pic>
        <p:pic>
          <p:nvPicPr>
            <p:cNvPr id="7" name="Picture 86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908292" y="5358385"/>
              <a:ext cx="1520952" cy="1123188"/>
            </a:xfrm>
            <a:prstGeom prst="rect">
              <a:avLst/>
            </a:prstGeom>
          </p:spPr>
        </p:pic>
      </p:grpSp>
      <p:grpSp>
        <p:nvGrpSpPr>
          <p:cNvPr id="8" name="Group 7121"/>
          <p:cNvGrpSpPr/>
          <p:nvPr/>
        </p:nvGrpSpPr>
        <p:grpSpPr>
          <a:xfrm>
            <a:off x="1136073" y="429491"/>
            <a:ext cx="8885338" cy="5788429"/>
            <a:chOff x="0" y="0"/>
            <a:chExt cx="7821579" cy="5577840"/>
          </a:xfrm>
        </p:grpSpPr>
        <p:sp>
          <p:nvSpPr>
            <p:cNvPr id="9" name="Shape 614"/>
            <p:cNvSpPr/>
            <p:nvPr/>
          </p:nvSpPr>
          <p:spPr>
            <a:xfrm>
              <a:off x="2925318" y="2018538"/>
              <a:ext cx="2231136" cy="1223772"/>
            </a:xfrm>
            <a:custGeom>
              <a:avLst/>
              <a:gdLst/>
              <a:ahLst/>
              <a:cxnLst/>
              <a:rect l="0" t="0" r="0" b="0"/>
              <a:pathLst>
                <a:path w="2231136" h="1223772">
                  <a:moveTo>
                    <a:pt x="1115568" y="0"/>
                  </a:moveTo>
                  <a:cubicBezTo>
                    <a:pt x="1731645" y="0"/>
                    <a:pt x="2231136" y="273939"/>
                    <a:pt x="2231136" y="611886"/>
                  </a:cubicBezTo>
                  <a:cubicBezTo>
                    <a:pt x="2231136" y="949833"/>
                    <a:pt x="1731645" y="1223772"/>
                    <a:pt x="1115568" y="1223772"/>
                  </a:cubicBezTo>
                  <a:cubicBezTo>
                    <a:pt x="499491" y="1223772"/>
                    <a:pt x="0" y="949833"/>
                    <a:pt x="0" y="611886"/>
                  </a:cubicBezTo>
                  <a:cubicBezTo>
                    <a:pt x="0" y="273939"/>
                    <a:pt x="499491" y="0"/>
                    <a:pt x="11155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615"/>
            <p:cNvSpPr/>
            <p:nvPr/>
          </p:nvSpPr>
          <p:spPr>
            <a:xfrm>
              <a:off x="2925318" y="2018538"/>
              <a:ext cx="2231136" cy="1223772"/>
            </a:xfrm>
            <a:custGeom>
              <a:avLst/>
              <a:gdLst/>
              <a:ahLst/>
              <a:cxnLst/>
              <a:rect l="0" t="0" r="0" b="0"/>
              <a:pathLst>
                <a:path w="2231136" h="1223772">
                  <a:moveTo>
                    <a:pt x="0" y="611886"/>
                  </a:moveTo>
                  <a:cubicBezTo>
                    <a:pt x="0" y="273939"/>
                    <a:pt x="499491" y="0"/>
                    <a:pt x="1115568" y="0"/>
                  </a:cubicBezTo>
                  <a:cubicBezTo>
                    <a:pt x="1731645" y="0"/>
                    <a:pt x="2231136" y="273939"/>
                    <a:pt x="2231136" y="611886"/>
                  </a:cubicBezTo>
                  <a:cubicBezTo>
                    <a:pt x="2231136" y="949833"/>
                    <a:pt x="1731645" y="1223772"/>
                    <a:pt x="1115568" y="1223772"/>
                  </a:cubicBezTo>
                  <a:cubicBezTo>
                    <a:pt x="499491" y="1223772"/>
                    <a:pt x="0" y="949833"/>
                    <a:pt x="0" y="611886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616"/>
            <p:cNvSpPr/>
            <p:nvPr/>
          </p:nvSpPr>
          <p:spPr>
            <a:xfrm>
              <a:off x="3543300" y="2260371"/>
              <a:ext cx="139252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Методы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617"/>
            <p:cNvSpPr/>
            <p:nvPr/>
          </p:nvSpPr>
          <p:spPr>
            <a:xfrm>
              <a:off x="3361944" y="2535174"/>
              <a:ext cx="187469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приёмы ТРИЗ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618"/>
            <p:cNvSpPr/>
            <p:nvPr/>
          </p:nvSpPr>
          <p:spPr>
            <a:xfrm>
              <a:off x="3474720" y="2809494"/>
              <a:ext cx="150286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технологии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6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68396" y="0"/>
              <a:ext cx="1743456" cy="1115568"/>
            </a:xfrm>
            <a:prstGeom prst="rect">
              <a:avLst/>
            </a:prstGeom>
          </p:spPr>
        </p:pic>
        <p:sp>
          <p:nvSpPr>
            <p:cNvPr id="15" name="Rectangle 621"/>
            <p:cNvSpPr/>
            <p:nvPr/>
          </p:nvSpPr>
          <p:spPr>
            <a:xfrm>
              <a:off x="3722878" y="132715"/>
              <a:ext cx="9133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Метод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622"/>
            <p:cNvSpPr/>
            <p:nvPr/>
          </p:nvSpPr>
          <p:spPr>
            <a:xfrm>
              <a:off x="3500374" y="407035"/>
              <a:ext cx="150377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«Мозговой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623"/>
            <p:cNvSpPr/>
            <p:nvPr/>
          </p:nvSpPr>
          <p:spPr>
            <a:xfrm>
              <a:off x="3664966" y="681126"/>
              <a:ext cx="997052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штурм»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62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168396" y="4186428"/>
              <a:ext cx="1743456" cy="1391412"/>
            </a:xfrm>
            <a:prstGeom prst="rect">
              <a:avLst/>
            </a:prstGeom>
          </p:spPr>
        </p:pic>
        <p:sp>
          <p:nvSpPr>
            <p:cNvPr id="19" name="Rectangle 626"/>
            <p:cNvSpPr/>
            <p:nvPr/>
          </p:nvSpPr>
          <p:spPr>
            <a:xfrm>
              <a:off x="3511296" y="4320413"/>
              <a:ext cx="147488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Сравнение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627"/>
            <p:cNvSpPr/>
            <p:nvPr/>
          </p:nvSpPr>
          <p:spPr>
            <a:xfrm>
              <a:off x="3631692" y="4595012"/>
              <a:ext cx="115473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живых 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628"/>
            <p:cNvSpPr/>
            <p:nvPr/>
          </p:nvSpPr>
          <p:spPr>
            <a:xfrm>
              <a:off x="3602736" y="4869332"/>
              <a:ext cx="12316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неживых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629"/>
            <p:cNvSpPr/>
            <p:nvPr/>
          </p:nvSpPr>
          <p:spPr>
            <a:xfrm>
              <a:off x="3590544" y="5143653"/>
              <a:ext cx="119760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объектов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3" name="Picture 6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2151888"/>
              <a:ext cx="1816608" cy="1002792"/>
            </a:xfrm>
            <a:prstGeom prst="rect">
              <a:avLst/>
            </a:prstGeom>
          </p:spPr>
        </p:pic>
        <p:sp>
          <p:nvSpPr>
            <p:cNvPr id="24" name="Rectangle 632"/>
            <p:cNvSpPr/>
            <p:nvPr/>
          </p:nvSpPr>
          <p:spPr>
            <a:xfrm>
              <a:off x="589788" y="2397785"/>
              <a:ext cx="915157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Метод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633"/>
            <p:cNvSpPr/>
            <p:nvPr/>
          </p:nvSpPr>
          <p:spPr>
            <a:xfrm>
              <a:off x="213360" y="2672588"/>
              <a:ext cx="184672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противоречий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63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370320" y="2151888"/>
              <a:ext cx="1421892" cy="1002792"/>
            </a:xfrm>
            <a:prstGeom prst="rect">
              <a:avLst/>
            </a:prstGeom>
          </p:spPr>
        </p:pic>
        <p:sp>
          <p:nvSpPr>
            <p:cNvPr id="27" name="Rectangle 636"/>
            <p:cNvSpPr/>
            <p:nvPr/>
          </p:nvSpPr>
          <p:spPr>
            <a:xfrm>
              <a:off x="6710807" y="2397785"/>
              <a:ext cx="105611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Прямая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637"/>
            <p:cNvSpPr/>
            <p:nvPr/>
          </p:nvSpPr>
          <p:spPr>
            <a:xfrm>
              <a:off x="6637655" y="2672588"/>
              <a:ext cx="118392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аналогия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6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111496" y="937260"/>
              <a:ext cx="1600200" cy="1002792"/>
            </a:xfrm>
            <a:prstGeom prst="rect">
              <a:avLst/>
            </a:prstGeom>
          </p:spPr>
        </p:pic>
        <p:sp>
          <p:nvSpPr>
            <p:cNvPr id="30" name="Rectangle 640"/>
            <p:cNvSpPr/>
            <p:nvPr/>
          </p:nvSpPr>
          <p:spPr>
            <a:xfrm>
              <a:off x="5595239" y="1184656"/>
              <a:ext cx="9133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Метод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641"/>
            <p:cNvSpPr/>
            <p:nvPr/>
          </p:nvSpPr>
          <p:spPr>
            <a:xfrm>
              <a:off x="5491607" y="1458976"/>
              <a:ext cx="112159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Эмпатии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643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111496" y="3314700"/>
              <a:ext cx="2014728" cy="1002792"/>
            </a:xfrm>
            <a:prstGeom prst="rect">
              <a:avLst/>
            </a:prstGeom>
          </p:spPr>
        </p:pic>
        <p:sp>
          <p:nvSpPr>
            <p:cNvPr id="33" name="Rectangle 644"/>
            <p:cNvSpPr/>
            <p:nvPr/>
          </p:nvSpPr>
          <p:spPr>
            <a:xfrm>
              <a:off x="5351399" y="3561461"/>
              <a:ext cx="211124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Фантастическая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645"/>
            <p:cNvSpPr/>
            <p:nvPr/>
          </p:nvSpPr>
          <p:spPr>
            <a:xfrm>
              <a:off x="5674487" y="3835781"/>
              <a:ext cx="118392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аналогия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5" name="Picture 6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295400" y="937260"/>
              <a:ext cx="1673352" cy="1002792"/>
            </a:xfrm>
            <a:prstGeom prst="rect">
              <a:avLst/>
            </a:prstGeom>
          </p:spPr>
        </p:pic>
        <p:sp>
          <p:nvSpPr>
            <p:cNvPr id="36" name="Rectangle 648"/>
            <p:cNvSpPr/>
            <p:nvPr/>
          </p:nvSpPr>
          <p:spPr>
            <a:xfrm>
              <a:off x="1546606" y="1184656"/>
              <a:ext cx="16247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Метод проб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649"/>
            <p:cNvSpPr/>
            <p:nvPr/>
          </p:nvSpPr>
          <p:spPr>
            <a:xfrm>
              <a:off x="1663954" y="1458976"/>
              <a:ext cx="12432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 ошибок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8" name="Picture 65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07364" y="3314700"/>
              <a:ext cx="1961388" cy="1002792"/>
            </a:xfrm>
            <a:prstGeom prst="rect">
              <a:avLst/>
            </a:prstGeom>
          </p:spPr>
        </p:pic>
        <p:sp>
          <p:nvSpPr>
            <p:cNvPr id="39" name="Rectangle 652"/>
            <p:cNvSpPr/>
            <p:nvPr/>
          </p:nvSpPr>
          <p:spPr>
            <a:xfrm>
              <a:off x="1434084" y="3561461"/>
              <a:ext cx="153964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Изменение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653"/>
            <p:cNvSpPr/>
            <p:nvPr/>
          </p:nvSpPr>
          <p:spPr>
            <a:xfrm>
              <a:off x="1280160" y="3835781"/>
              <a:ext cx="188047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сюжета сказки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1" name="Picture 65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985260" y="923544"/>
              <a:ext cx="111252" cy="1156716"/>
            </a:xfrm>
            <a:prstGeom prst="rect">
              <a:avLst/>
            </a:prstGeom>
          </p:spPr>
        </p:pic>
        <p:sp>
          <p:nvSpPr>
            <p:cNvPr id="42" name="Shape 656"/>
            <p:cNvSpPr/>
            <p:nvPr/>
          </p:nvSpPr>
          <p:spPr>
            <a:xfrm>
              <a:off x="4040886" y="959358"/>
              <a:ext cx="0" cy="1058926"/>
            </a:xfrm>
            <a:custGeom>
              <a:avLst/>
              <a:gdLst/>
              <a:ahLst/>
              <a:cxnLst/>
              <a:rect l="0" t="0" r="0" b="0"/>
              <a:pathLst>
                <a:path h="1058926">
                  <a:moveTo>
                    <a:pt x="0" y="1058926"/>
                  </a:moveTo>
                  <a:lnTo>
                    <a:pt x="0" y="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3" name="Picture 658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4776216" y="1380744"/>
              <a:ext cx="437388" cy="883920"/>
            </a:xfrm>
            <a:prstGeom prst="rect">
              <a:avLst/>
            </a:prstGeom>
          </p:spPr>
        </p:pic>
        <p:sp>
          <p:nvSpPr>
            <p:cNvPr id="44" name="Shape 659"/>
            <p:cNvSpPr/>
            <p:nvPr/>
          </p:nvSpPr>
          <p:spPr>
            <a:xfrm>
              <a:off x="4830318" y="1416558"/>
              <a:ext cx="327025" cy="781050"/>
            </a:xfrm>
            <a:custGeom>
              <a:avLst/>
              <a:gdLst/>
              <a:ahLst/>
              <a:cxnLst/>
              <a:rect l="0" t="0" r="0" b="0"/>
              <a:pathLst>
                <a:path w="327025" h="781050">
                  <a:moveTo>
                    <a:pt x="0" y="781050"/>
                  </a:moveTo>
                  <a:lnTo>
                    <a:pt x="327025" y="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5" name="Picture 66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5113020" y="2595372"/>
              <a:ext cx="1357884" cy="111252"/>
            </a:xfrm>
            <a:prstGeom prst="rect">
              <a:avLst/>
            </a:prstGeom>
          </p:spPr>
        </p:pic>
        <p:sp>
          <p:nvSpPr>
            <p:cNvPr id="46" name="Shape 662"/>
            <p:cNvSpPr/>
            <p:nvPr/>
          </p:nvSpPr>
          <p:spPr>
            <a:xfrm>
              <a:off x="5156454" y="2631186"/>
              <a:ext cx="1258824" cy="0"/>
            </a:xfrm>
            <a:custGeom>
              <a:avLst/>
              <a:gdLst/>
              <a:ahLst/>
              <a:cxnLst/>
              <a:rect l="0" t="0" r="0" b="0"/>
              <a:pathLst>
                <a:path w="1258824">
                  <a:moveTo>
                    <a:pt x="0" y="0"/>
                  </a:moveTo>
                  <a:lnTo>
                    <a:pt x="1258824" y="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7" name="Picture 664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776216" y="3034284"/>
              <a:ext cx="437388" cy="833628"/>
            </a:xfrm>
            <a:prstGeom prst="rect">
              <a:avLst/>
            </a:prstGeom>
          </p:spPr>
        </p:pic>
        <p:sp>
          <p:nvSpPr>
            <p:cNvPr id="48" name="Shape 665"/>
            <p:cNvSpPr/>
            <p:nvPr/>
          </p:nvSpPr>
          <p:spPr>
            <a:xfrm>
              <a:off x="4830318" y="3062478"/>
              <a:ext cx="327025" cy="730250"/>
            </a:xfrm>
            <a:custGeom>
              <a:avLst/>
              <a:gdLst/>
              <a:ahLst/>
              <a:cxnLst/>
              <a:rect l="0" t="0" r="0" b="0"/>
              <a:pathLst>
                <a:path w="327025" h="730250">
                  <a:moveTo>
                    <a:pt x="0" y="0"/>
                  </a:moveTo>
                  <a:lnTo>
                    <a:pt x="327025" y="73025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9" name="Picture 667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3985260" y="3220212"/>
              <a:ext cx="111252" cy="1106424"/>
            </a:xfrm>
            <a:prstGeom prst="rect">
              <a:avLst/>
            </a:prstGeom>
          </p:spPr>
        </p:pic>
        <p:sp>
          <p:nvSpPr>
            <p:cNvPr id="50" name="Shape 668"/>
            <p:cNvSpPr/>
            <p:nvPr/>
          </p:nvSpPr>
          <p:spPr>
            <a:xfrm>
              <a:off x="4040886" y="3242310"/>
              <a:ext cx="0" cy="1007999"/>
            </a:xfrm>
            <a:custGeom>
              <a:avLst/>
              <a:gdLst/>
              <a:ahLst/>
              <a:cxnLst/>
              <a:rect l="0" t="0" r="0" b="0"/>
              <a:pathLst>
                <a:path h="1007999">
                  <a:moveTo>
                    <a:pt x="0" y="0"/>
                  </a:moveTo>
                  <a:lnTo>
                    <a:pt x="0" y="1007999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1" name="Picture 670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869692" y="3034284"/>
              <a:ext cx="437388" cy="833628"/>
            </a:xfrm>
            <a:prstGeom prst="rect">
              <a:avLst/>
            </a:prstGeom>
          </p:spPr>
        </p:pic>
        <p:sp>
          <p:nvSpPr>
            <p:cNvPr id="52" name="Shape 671"/>
            <p:cNvSpPr/>
            <p:nvPr/>
          </p:nvSpPr>
          <p:spPr>
            <a:xfrm>
              <a:off x="2925318" y="3062478"/>
              <a:ext cx="327025" cy="730250"/>
            </a:xfrm>
            <a:custGeom>
              <a:avLst/>
              <a:gdLst/>
              <a:ahLst/>
              <a:cxnLst/>
              <a:rect l="0" t="0" r="0" b="0"/>
              <a:pathLst>
                <a:path w="327025" h="730250">
                  <a:moveTo>
                    <a:pt x="327025" y="0"/>
                  </a:moveTo>
                  <a:lnTo>
                    <a:pt x="0" y="73025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3" name="Picture 673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1716024" y="2595372"/>
              <a:ext cx="1251204" cy="111252"/>
            </a:xfrm>
            <a:prstGeom prst="rect">
              <a:avLst/>
            </a:prstGeom>
          </p:spPr>
        </p:pic>
        <p:sp>
          <p:nvSpPr>
            <p:cNvPr id="54" name="Shape 674"/>
            <p:cNvSpPr/>
            <p:nvPr/>
          </p:nvSpPr>
          <p:spPr>
            <a:xfrm>
              <a:off x="1771650" y="2631186"/>
              <a:ext cx="1152525" cy="0"/>
            </a:xfrm>
            <a:custGeom>
              <a:avLst/>
              <a:gdLst/>
              <a:ahLst/>
              <a:cxnLst/>
              <a:rect l="0" t="0" r="0" b="0"/>
              <a:pathLst>
                <a:path w="1152525">
                  <a:moveTo>
                    <a:pt x="1152525" y="0"/>
                  </a:moveTo>
                  <a:lnTo>
                    <a:pt x="0" y="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5" name="Picture 676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2869692" y="1380744"/>
              <a:ext cx="437388" cy="883920"/>
            </a:xfrm>
            <a:prstGeom prst="rect">
              <a:avLst/>
            </a:prstGeom>
          </p:spPr>
        </p:pic>
        <p:sp>
          <p:nvSpPr>
            <p:cNvPr id="56" name="Shape 677"/>
            <p:cNvSpPr/>
            <p:nvPr/>
          </p:nvSpPr>
          <p:spPr>
            <a:xfrm>
              <a:off x="2925318" y="1416558"/>
              <a:ext cx="327025" cy="781050"/>
            </a:xfrm>
            <a:custGeom>
              <a:avLst/>
              <a:gdLst/>
              <a:ahLst/>
              <a:cxnLst/>
              <a:rect l="0" t="0" r="0" b="0"/>
              <a:pathLst>
                <a:path w="327025" h="781050">
                  <a:moveTo>
                    <a:pt x="327025" y="781050"/>
                  </a:moveTo>
                  <a:lnTo>
                    <a:pt x="0" y="0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695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8688"/>
          <p:cNvGrpSpPr/>
          <p:nvPr/>
        </p:nvGrpSpPr>
        <p:grpSpPr>
          <a:xfrm>
            <a:off x="0" y="0"/>
            <a:ext cx="12192000" cy="6858001"/>
            <a:chOff x="0" y="0"/>
            <a:chExt cx="9144000" cy="6858001"/>
          </a:xfrm>
        </p:grpSpPr>
        <p:pic>
          <p:nvPicPr>
            <p:cNvPr id="5" name="Picture 869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868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8392" y="0"/>
              <a:ext cx="9038844" cy="6858000"/>
            </a:xfrm>
            <a:prstGeom prst="rect">
              <a:avLst/>
            </a:prstGeom>
          </p:spPr>
        </p:pic>
        <p:pic>
          <p:nvPicPr>
            <p:cNvPr id="7" name="Picture 86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908292" y="5358385"/>
              <a:ext cx="1520952" cy="1123188"/>
            </a:xfrm>
            <a:prstGeom prst="rect">
              <a:avLst/>
            </a:prstGeom>
          </p:spPr>
        </p:pic>
      </p:grpSp>
      <p:pic>
        <p:nvPicPr>
          <p:cNvPr id="11" name="Picture 8659"/>
          <p:cNvPicPr/>
          <p:nvPr/>
        </p:nvPicPr>
        <p:blipFill>
          <a:blip r:embed="rId5"/>
          <a:stretch>
            <a:fillRect/>
          </a:stretch>
        </p:blipFill>
        <p:spPr>
          <a:xfrm>
            <a:off x="858983" y="595745"/>
            <a:ext cx="9092738" cy="55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8688"/>
          <p:cNvGrpSpPr/>
          <p:nvPr/>
        </p:nvGrpSpPr>
        <p:grpSpPr>
          <a:xfrm>
            <a:off x="0" y="0"/>
            <a:ext cx="12192000" cy="6858001"/>
            <a:chOff x="0" y="0"/>
            <a:chExt cx="9144000" cy="6858001"/>
          </a:xfrm>
        </p:grpSpPr>
        <p:pic>
          <p:nvPicPr>
            <p:cNvPr id="5" name="Picture 869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868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8392" y="0"/>
              <a:ext cx="9038844" cy="6858000"/>
            </a:xfrm>
            <a:prstGeom prst="rect">
              <a:avLst/>
            </a:prstGeom>
          </p:spPr>
        </p:pic>
        <p:pic>
          <p:nvPicPr>
            <p:cNvPr id="7" name="Picture 869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908292" y="5358385"/>
              <a:ext cx="1520952" cy="1123188"/>
            </a:xfrm>
            <a:prstGeom prst="rect">
              <a:avLst/>
            </a:prstGeom>
          </p:spPr>
        </p:pic>
      </p:grpSp>
      <p:grpSp>
        <p:nvGrpSpPr>
          <p:cNvPr id="8" name="Group 8369"/>
          <p:cNvGrpSpPr/>
          <p:nvPr/>
        </p:nvGrpSpPr>
        <p:grpSpPr>
          <a:xfrm>
            <a:off x="1524000" y="1203325"/>
            <a:ext cx="7757160" cy="5072784"/>
            <a:chOff x="0" y="0"/>
            <a:chExt cx="6370320" cy="4451604"/>
          </a:xfrm>
        </p:grpSpPr>
        <p:pic>
          <p:nvPicPr>
            <p:cNvPr id="9" name="Picture 13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2776" y="1856232"/>
              <a:ext cx="6257544" cy="2595372"/>
            </a:xfrm>
            <a:prstGeom prst="rect">
              <a:avLst/>
            </a:prstGeom>
          </p:spPr>
        </p:pic>
        <p:pic>
          <p:nvPicPr>
            <p:cNvPr id="10" name="Picture 131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857500" cy="375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1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130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DaunPenh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Солнышко</cp:lastModifiedBy>
  <cp:revision>3</cp:revision>
  <dcterms:created xsi:type="dcterms:W3CDTF">2016-12-14T04:57:42Z</dcterms:created>
  <dcterms:modified xsi:type="dcterms:W3CDTF">2016-12-14T09:37:57Z</dcterms:modified>
</cp:coreProperties>
</file>